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510" r:id="rId2"/>
    <p:sldId id="511" r:id="rId3"/>
    <p:sldId id="512" r:id="rId4"/>
    <p:sldId id="328" r:id="rId5"/>
    <p:sldId id="536" r:id="rId6"/>
    <p:sldId id="556" r:id="rId7"/>
    <p:sldId id="557" r:id="rId8"/>
    <p:sldId id="538" r:id="rId9"/>
    <p:sldId id="542" r:id="rId10"/>
    <p:sldId id="537" r:id="rId11"/>
    <p:sldId id="539" r:id="rId12"/>
    <p:sldId id="540" r:id="rId13"/>
    <p:sldId id="541" r:id="rId14"/>
    <p:sldId id="551" r:id="rId15"/>
    <p:sldId id="552" r:id="rId16"/>
    <p:sldId id="549" r:id="rId17"/>
    <p:sldId id="550" r:id="rId18"/>
    <p:sldId id="563" r:id="rId19"/>
    <p:sldId id="560" r:id="rId20"/>
    <p:sldId id="562" r:id="rId21"/>
    <p:sldId id="543" r:id="rId22"/>
    <p:sldId id="559" r:id="rId23"/>
    <p:sldId id="561" r:id="rId24"/>
    <p:sldId id="260" r:id="rId25"/>
  </p:sldIdLst>
  <p:sldSz cx="18291175" cy="10290175"/>
  <p:notesSz cx="6858000" cy="9144000"/>
  <p:defaultTextStyle>
    <a:defPPr>
      <a:defRPr lang="zh-CN"/>
    </a:defPPr>
    <a:lvl1pPr marL="0" algn="l" defTabSz="137187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937" algn="l" defTabSz="137187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874" algn="l" defTabSz="137187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811" algn="l" defTabSz="137187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749" algn="l" defTabSz="137187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686" algn="l" defTabSz="137187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5623" algn="l" defTabSz="137187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1560" algn="l" defTabSz="137187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7497" algn="l" defTabSz="137187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276">
          <p15:clr>
            <a:srgbClr val="A4A3A4"/>
          </p15:clr>
        </p15:guide>
        <p15:guide id="4" pos="57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  <a:srgbClr val="2D1661"/>
    <a:srgbClr val="3B1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70" autoAdjust="0"/>
    <p:restoredTop sz="94697"/>
  </p:normalViewPr>
  <p:slideViewPr>
    <p:cSldViewPr snapToGrid="0" snapToObjects="1">
      <p:cViewPr>
        <p:scale>
          <a:sx n="66" d="100"/>
          <a:sy n="66" d="100"/>
        </p:scale>
        <p:origin x="1350" y="420"/>
      </p:cViewPr>
      <p:guideLst>
        <p:guide orient="horz" pos="2183"/>
        <p:guide pos="3840"/>
        <p:guide orient="horz" pos="3276"/>
        <p:guide pos="57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BC4D2-AF77-434F-AF77-A9A3F92F1200}" type="datetimeFigureOut">
              <a:rPr kumimoji="1" lang="zh-CN" altLang="en-US" smtClean="0"/>
              <a:t>2020-12-24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A826F-3B11-C542-826B-F537781D0B6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9380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8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937" algn="l" defTabSz="13718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874" algn="l" defTabSz="13718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811" algn="l" defTabSz="13718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749" algn="l" defTabSz="13718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686" algn="l" defTabSz="13718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5623" algn="l" defTabSz="13718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1560" algn="l" defTabSz="13718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7497" algn="l" defTabSz="137187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86397" y="1684064"/>
            <a:ext cx="13718381" cy="3582505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86397" y="5404724"/>
            <a:ext cx="13718381" cy="2484410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937" indent="0" algn="ctr">
              <a:buNone/>
              <a:defRPr sz="3000"/>
            </a:lvl2pPr>
            <a:lvl3pPr marL="1371874" indent="0" algn="ctr">
              <a:buNone/>
              <a:defRPr sz="2700"/>
            </a:lvl3pPr>
            <a:lvl4pPr marL="2057811" indent="0" algn="ctr">
              <a:buNone/>
              <a:defRPr sz="2400"/>
            </a:lvl4pPr>
            <a:lvl5pPr marL="2743749" indent="0" algn="ctr">
              <a:buNone/>
              <a:defRPr sz="2400"/>
            </a:lvl5pPr>
            <a:lvl6pPr marL="3429686" indent="0" algn="ctr">
              <a:buNone/>
              <a:defRPr sz="2400"/>
            </a:lvl6pPr>
            <a:lvl7pPr marL="4115623" indent="0" algn="ctr">
              <a:buNone/>
              <a:defRPr sz="2400"/>
            </a:lvl7pPr>
            <a:lvl8pPr marL="4801560" indent="0" algn="ctr">
              <a:buNone/>
              <a:defRPr sz="2400"/>
            </a:lvl8pPr>
            <a:lvl9pPr marL="5487497" indent="0" algn="ctr">
              <a:buNone/>
              <a:defRPr sz="24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39A43-8027-0941-B620-D7C8B61BE2D3}" type="datetimeFigureOut">
              <a:rPr kumimoji="1" lang="zh-CN" altLang="en-US" smtClean="0"/>
              <a:t>2020-12-24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4897-162E-874E-9F50-126ACA579E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3948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39A43-8027-0941-B620-D7C8B61BE2D3}" type="datetimeFigureOut">
              <a:rPr kumimoji="1" lang="zh-CN" altLang="en-US" smtClean="0"/>
              <a:t>2020-12-24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4897-162E-874E-9F50-126ACA579E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47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3089622" y="547856"/>
            <a:ext cx="3944035" cy="872044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257518" y="547856"/>
            <a:ext cx="11603464" cy="872044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39A43-8027-0941-B620-D7C8B61BE2D3}" type="datetimeFigureOut">
              <a:rPr kumimoji="1" lang="zh-CN" altLang="en-US" smtClean="0"/>
              <a:t>2020-12-24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4897-162E-874E-9F50-126ACA579E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7990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bg>
      <p:bgPr>
        <a:solidFill>
          <a:srgbClr val="634D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57519" y="3634911"/>
            <a:ext cx="15776138" cy="1510177"/>
          </a:xfrm>
        </p:spPr>
        <p:txBody>
          <a:bodyPr anchor="ctr">
            <a:noAutofit/>
          </a:bodyPr>
          <a:lstStyle>
            <a:lvl1pPr algn="ctr">
              <a:lnSpc>
                <a:spcPct val="150000"/>
              </a:lnSpc>
              <a:defRPr sz="7200" b="1" spc="9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57518" y="9537468"/>
            <a:ext cx="4115514" cy="547857"/>
          </a:xfrm>
          <a:prstGeom prst="rect">
            <a:avLst/>
          </a:prstGeom>
        </p:spPr>
        <p:txBody>
          <a:bodyPr/>
          <a:lstStyle/>
          <a:p>
            <a:fld id="{33DBF27C-6A73-DD42-BBA9-FF2AB87B28C0}" type="datetimeFigureOut">
              <a:rPr kumimoji="1" lang="zh-CN" altLang="en-US" smtClean="0"/>
              <a:t>2020-12-24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058952" y="9537468"/>
            <a:ext cx="6173272" cy="547857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2918143" y="9537468"/>
            <a:ext cx="4115514" cy="547857"/>
          </a:xfrm>
          <a:prstGeom prst="rect">
            <a:avLst/>
          </a:prstGeom>
        </p:spPr>
        <p:txBody>
          <a:bodyPr/>
          <a:lstStyle/>
          <a:p>
            <a:fld id="{13DFB417-205D-3E4A-B6C5-1AF0FF09F02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3883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04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39A43-8027-0941-B620-D7C8B61BE2D3}" type="datetimeFigureOut">
              <a:rPr kumimoji="1" lang="zh-CN" altLang="en-US" smtClean="0"/>
              <a:t>2020-12-24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6058952" y="8316033"/>
            <a:ext cx="6173272" cy="547857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4897-162E-874E-9F50-126ACA579E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3466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7992" y="2565399"/>
            <a:ext cx="15776138" cy="428042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47992" y="6886320"/>
            <a:ext cx="15776138" cy="2250975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937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874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81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74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68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562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156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749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39A43-8027-0941-B620-D7C8B61BE2D3}" type="datetimeFigureOut">
              <a:rPr kumimoji="1" lang="zh-CN" altLang="en-US" smtClean="0"/>
              <a:t>2020-12-24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4897-162E-874E-9F50-126ACA579E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5385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57518" y="2739282"/>
            <a:ext cx="7773749" cy="652902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259908" y="2739282"/>
            <a:ext cx="7773749" cy="6529022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39A43-8027-0941-B620-D7C8B61BE2D3}" type="datetimeFigureOut">
              <a:rPr kumimoji="1" lang="zh-CN" altLang="en-US" smtClean="0"/>
              <a:t>2020-12-24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4897-162E-874E-9F50-126ACA579E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304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901" y="547857"/>
            <a:ext cx="15776138" cy="1988958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59901" y="2522523"/>
            <a:ext cx="7738024" cy="123624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937" indent="0">
              <a:buNone/>
              <a:defRPr sz="3000" b="1"/>
            </a:lvl2pPr>
            <a:lvl3pPr marL="1371874" indent="0">
              <a:buNone/>
              <a:defRPr sz="2700" b="1"/>
            </a:lvl3pPr>
            <a:lvl4pPr marL="2057811" indent="0">
              <a:buNone/>
              <a:defRPr sz="2400" b="1"/>
            </a:lvl4pPr>
            <a:lvl5pPr marL="2743749" indent="0">
              <a:buNone/>
              <a:defRPr sz="2400" b="1"/>
            </a:lvl5pPr>
            <a:lvl6pPr marL="3429686" indent="0">
              <a:buNone/>
              <a:defRPr sz="2400" b="1"/>
            </a:lvl6pPr>
            <a:lvl7pPr marL="4115623" indent="0">
              <a:buNone/>
              <a:defRPr sz="2400" b="1"/>
            </a:lvl7pPr>
            <a:lvl8pPr marL="4801560" indent="0">
              <a:buNone/>
              <a:defRPr sz="2400" b="1"/>
            </a:lvl8pPr>
            <a:lvl9pPr marL="5487497" indent="0">
              <a:buNone/>
              <a:defRPr sz="24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59901" y="3758772"/>
            <a:ext cx="7738024" cy="5528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9259907" y="2522523"/>
            <a:ext cx="7776132" cy="123624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937" indent="0">
              <a:buNone/>
              <a:defRPr sz="3000" b="1"/>
            </a:lvl2pPr>
            <a:lvl3pPr marL="1371874" indent="0">
              <a:buNone/>
              <a:defRPr sz="2700" b="1"/>
            </a:lvl3pPr>
            <a:lvl4pPr marL="2057811" indent="0">
              <a:buNone/>
              <a:defRPr sz="2400" b="1"/>
            </a:lvl4pPr>
            <a:lvl5pPr marL="2743749" indent="0">
              <a:buNone/>
              <a:defRPr sz="2400" b="1"/>
            </a:lvl5pPr>
            <a:lvl6pPr marL="3429686" indent="0">
              <a:buNone/>
              <a:defRPr sz="2400" b="1"/>
            </a:lvl6pPr>
            <a:lvl7pPr marL="4115623" indent="0">
              <a:buNone/>
              <a:defRPr sz="2400" b="1"/>
            </a:lvl7pPr>
            <a:lvl8pPr marL="4801560" indent="0">
              <a:buNone/>
              <a:defRPr sz="2400" b="1"/>
            </a:lvl8pPr>
            <a:lvl9pPr marL="5487497" indent="0">
              <a:buNone/>
              <a:defRPr sz="24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9259907" y="3758772"/>
            <a:ext cx="7776132" cy="5528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39A43-8027-0941-B620-D7C8B61BE2D3}" type="datetimeFigureOut">
              <a:rPr kumimoji="1" lang="zh-CN" altLang="en-US" smtClean="0"/>
              <a:t>2020-12-24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4897-162E-874E-9F50-126ACA579E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1593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39A43-8027-0941-B620-D7C8B61BE2D3}" type="datetimeFigureOut">
              <a:rPr kumimoji="1" lang="zh-CN" altLang="en-US" smtClean="0"/>
              <a:t>2020-12-24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4897-162E-874E-9F50-126ACA579E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555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39A43-8027-0941-B620-D7C8B61BE2D3}" type="datetimeFigureOut">
              <a:rPr kumimoji="1" lang="zh-CN" altLang="en-US" smtClean="0"/>
              <a:t>2020-12-24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4897-162E-874E-9F50-126ACA579E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8213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901" y="686012"/>
            <a:ext cx="5899380" cy="240104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6132" y="1481595"/>
            <a:ext cx="9259907" cy="7312694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59901" y="3087052"/>
            <a:ext cx="5899380" cy="5719147"/>
          </a:xfrm>
        </p:spPr>
        <p:txBody>
          <a:bodyPr/>
          <a:lstStyle>
            <a:lvl1pPr marL="0" indent="0">
              <a:buNone/>
              <a:defRPr sz="2400"/>
            </a:lvl1pPr>
            <a:lvl2pPr marL="685937" indent="0">
              <a:buNone/>
              <a:defRPr sz="2100"/>
            </a:lvl2pPr>
            <a:lvl3pPr marL="1371874" indent="0">
              <a:buNone/>
              <a:defRPr sz="1800"/>
            </a:lvl3pPr>
            <a:lvl4pPr marL="2057811" indent="0">
              <a:buNone/>
              <a:defRPr sz="1500"/>
            </a:lvl4pPr>
            <a:lvl5pPr marL="2743749" indent="0">
              <a:buNone/>
              <a:defRPr sz="1500"/>
            </a:lvl5pPr>
            <a:lvl6pPr marL="3429686" indent="0">
              <a:buNone/>
              <a:defRPr sz="1500"/>
            </a:lvl6pPr>
            <a:lvl7pPr marL="4115623" indent="0">
              <a:buNone/>
              <a:defRPr sz="1500"/>
            </a:lvl7pPr>
            <a:lvl8pPr marL="4801560" indent="0">
              <a:buNone/>
              <a:defRPr sz="1500"/>
            </a:lvl8pPr>
            <a:lvl9pPr marL="5487497" indent="0">
              <a:buNone/>
              <a:defRPr sz="15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39A43-8027-0941-B620-D7C8B61BE2D3}" type="datetimeFigureOut">
              <a:rPr kumimoji="1" lang="zh-CN" altLang="en-US" smtClean="0"/>
              <a:t>2020-12-24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4897-162E-874E-9F50-126ACA579E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002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901" y="686012"/>
            <a:ext cx="5899380" cy="240104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776132" y="1481595"/>
            <a:ext cx="9259907" cy="7312694"/>
          </a:xfrm>
        </p:spPr>
        <p:txBody>
          <a:bodyPr/>
          <a:lstStyle>
            <a:lvl1pPr marL="0" indent="0">
              <a:buNone/>
              <a:defRPr sz="4800"/>
            </a:lvl1pPr>
            <a:lvl2pPr marL="685937" indent="0">
              <a:buNone/>
              <a:defRPr sz="4200"/>
            </a:lvl2pPr>
            <a:lvl3pPr marL="1371874" indent="0">
              <a:buNone/>
              <a:defRPr sz="3600"/>
            </a:lvl3pPr>
            <a:lvl4pPr marL="2057811" indent="0">
              <a:buNone/>
              <a:defRPr sz="3000"/>
            </a:lvl4pPr>
            <a:lvl5pPr marL="2743749" indent="0">
              <a:buNone/>
              <a:defRPr sz="3000"/>
            </a:lvl5pPr>
            <a:lvl6pPr marL="3429686" indent="0">
              <a:buNone/>
              <a:defRPr sz="3000"/>
            </a:lvl6pPr>
            <a:lvl7pPr marL="4115623" indent="0">
              <a:buNone/>
              <a:defRPr sz="3000"/>
            </a:lvl7pPr>
            <a:lvl8pPr marL="4801560" indent="0">
              <a:buNone/>
              <a:defRPr sz="3000"/>
            </a:lvl8pPr>
            <a:lvl9pPr marL="5487497" indent="0">
              <a:buNone/>
              <a:defRPr sz="3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59901" y="3087052"/>
            <a:ext cx="5899380" cy="5719147"/>
          </a:xfrm>
        </p:spPr>
        <p:txBody>
          <a:bodyPr/>
          <a:lstStyle>
            <a:lvl1pPr marL="0" indent="0">
              <a:buNone/>
              <a:defRPr sz="2400"/>
            </a:lvl1pPr>
            <a:lvl2pPr marL="685937" indent="0">
              <a:buNone/>
              <a:defRPr sz="2100"/>
            </a:lvl2pPr>
            <a:lvl3pPr marL="1371874" indent="0">
              <a:buNone/>
              <a:defRPr sz="1800"/>
            </a:lvl3pPr>
            <a:lvl4pPr marL="2057811" indent="0">
              <a:buNone/>
              <a:defRPr sz="1500"/>
            </a:lvl4pPr>
            <a:lvl5pPr marL="2743749" indent="0">
              <a:buNone/>
              <a:defRPr sz="1500"/>
            </a:lvl5pPr>
            <a:lvl6pPr marL="3429686" indent="0">
              <a:buNone/>
              <a:defRPr sz="1500"/>
            </a:lvl6pPr>
            <a:lvl7pPr marL="4115623" indent="0">
              <a:buNone/>
              <a:defRPr sz="1500"/>
            </a:lvl7pPr>
            <a:lvl8pPr marL="4801560" indent="0">
              <a:buNone/>
              <a:defRPr sz="1500"/>
            </a:lvl8pPr>
            <a:lvl9pPr marL="5487497" indent="0">
              <a:buNone/>
              <a:defRPr sz="15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39A43-8027-0941-B620-D7C8B61BE2D3}" type="datetimeFigureOut">
              <a:rPr kumimoji="1" lang="zh-CN" altLang="en-US" smtClean="0"/>
              <a:t>2020-12-24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904897-162E-874E-9F50-126ACA579E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253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57519" y="547857"/>
            <a:ext cx="15776138" cy="1988958"/>
          </a:xfrm>
          <a:prstGeom prst="rect">
            <a:avLst/>
          </a:prstGeom>
        </p:spPr>
        <p:txBody>
          <a:bodyPr vert="horz" lIns="137187" tIns="68594" rIns="137187" bIns="68594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57519" y="2739282"/>
            <a:ext cx="15776138" cy="6529022"/>
          </a:xfrm>
          <a:prstGeom prst="rect">
            <a:avLst/>
          </a:prstGeom>
        </p:spPr>
        <p:txBody>
          <a:bodyPr vert="horz" lIns="137187" tIns="68594" rIns="137187" bIns="68594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57518" y="9537468"/>
            <a:ext cx="4115514" cy="547857"/>
          </a:xfrm>
          <a:prstGeom prst="rect">
            <a:avLst/>
          </a:prstGeom>
        </p:spPr>
        <p:txBody>
          <a:bodyPr vert="horz" lIns="137187" tIns="68594" rIns="137187" bIns="68594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39A43-8027-0941-B620-D7C8B61BE2D3}" type="datetimeFigureOut">
              <a:rPr kumimoji="1" lang="zh-CN" altLang="en-US" smtClean="0"/>
              <a:t>2020-12-24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58952" y="9537468"/>
            <a:ext cx="6173272" cy="547857"/>
          </a:xfrm>
          <a:prstGeom prst="rect">
            <a:avLst/>
          </a:prstGeom>
        </p:spPr>
        <p:txBody>
          <a:bodyPr vert="horz" lIns="137187" tIns="68594" rIns="137187" bIns="68594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2918143" y="9537468"/>
            <a:ext cx="4115514" cy="547857"/>
          </a:xfrm>
          <a:prstGeom prst="rect">
            <a:avLst/>
          </a:prstGeom>
        </p:spPr>
        <p:txBody>
          <a:bodyPr vert="horz" lIns="137187" tIns="68594" rIns="137187" bIns="68594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04897-162E-874E-9F50-126ACA579E8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928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</p:sldLayoutIdLst>
  <p:txStyles>
    <p:titleStyle>
      <a:lvl1pPr algn="l" defTabSz="1371874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69" indent="-342969" algn="l" defTabSz="1371874" rtl="0" eaLnBrk="1" latinLnBrk="0" hangingPunct="1">
        <a:lnSpc>
          <a:spcPct val="90000"/>
        </a:lnSpc>
        <a:spcBef>
          <a:spcPts val="1500"/>
        </a:spcBef>
        <a:buFont typeface="Arial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906" indent="-342969" algn="l" defTabSz="1371874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843" indent="-342969" algn="l" defTabSz="1371874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780" indent="-342969" algn="l" defTabSz="1371874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717" indent="-342969" algn="l" defTabSz="1371874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2654" indent="-342969" algn="l" defTabSz="1371874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8592" indent="-342969" algn="l" defTabSz="1371874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4529" indent="-342969" algn="l" defTabSz="1371874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30466" indent="-342969" algn="l" defTabSz="1371874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87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937" algn="l" defTabSz="137187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874" algn="l" defTabSz="137187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811" algn="l" defTabSz="137187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749" algn="l" defTabSz="137187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686" algn="l" defTabSz="137187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623" algn="l" defTabSz="137187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1560" algn="l" defTabSz="137187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7497" algn="l" defTabSz="137187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869339" y="1801814"/>
            <a:ext cx="16234864" cy="0"/>
          </a:xfrm>
          <a:prstGeom prst="line">
            <a:avLst/>
          </a:prstGeom>
          <a:ln w="12700">
            <a:solidFill>
              <a:srgbClr val="FFFF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Administrator\Desktop\草图模板4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" y="-1"/>
            <a:ext cx="18282359" cy="1028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86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" y="2359"/>
            <a:ext cx="18289449" cy="102878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682150F-33BF-4BA3-8531-237E21DFF74A}"/>
              </a:ext>
            </a:extLst>
          </p:cNvPr>
          <p:cNvSpPr txBox="1"/>
          <p:nvPr/>
        </p:nvSpPr>
        <p:spPr>
          <a:xfrm>
            <a:off x="13585195" y="7707817"/>
            <a:ext cx="2781531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5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产品透视图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1475CE-3A33-4B4F-8CE7-53D092121047}"/>
              </a:ext>
            </a:extLst>
          </p:cNvPr>
          <p:cNvSpPr/>
          <p:nvPr/>
        </p:nvSpPr>
        <p:spPr>
          <a:xfrm>
            <a:off x="13509918" y="8420468"/>
            <a:ext cx="2856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 color chart</a:t>
            </a:r>
          </a:p>
        </p:txBody>
      </p:sp>
    </p:spTree>
    <p:extLst>
      <p:ext uri="{BB962C8B-B14F-4D97-AF65-F5344CB8AC3E}">
        <p14:creationId xmlns:p14="http://schemas.microsoft.com/office/powerpoint/2010/main" val="292655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" y="3288"/>
            <a:ext cx="18287798" cy="1028688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82150F-33BF-4BA3-8531-237E21DFF74A}"/>
              </a:ext>
            </a:extLst>
          </p:cNvPr>
          <p:cNvSpPr txBox="1"/>
          <p:nvPr/>
        </p:nvSpPr>
        <p:spPr>
          <a:xfrm>
            <a:off x="14644737" y="543765"/>
            <a:ext cx="2781531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5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手指效果图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11475CE-3A33-4B4F-8CE7-53D092121047}"/>
              </a:ext>
            </a:extLst>
          </p:cNvPr>
          <p:cNvSpPr/>
          <p:nvPr/>
        </p:nvSpPr>
        <p:spPr>
          <a:xfrm>
            <a:off x="14569460" y="1256416"/>
            <a:ext cx="2856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 color chart</a:t>
            </a:r>
          </a:p>
        </p:txBody>
      </p:sp>
    </p:spTree>
    <p:extLst>
      <p:ext uri="{BB962C8B-B14F-4D97-AF65-F5344CB8AC3E}">
        <p14:creationId xmlns:p14="http://schemas.microsoft.com/office/powerpoint/2010/main" val="4192073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" y="2464"/>
            <a:ext cx="18289263" cy="102877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682150F-33BF-4BA3-8531-237E21DFF74A}"/>
              </a:ext>
            </a:extLst>
          </p:cNvPr>
          <p:cNvSpPr txBox="1"/>
          <p:nvPr/>
        </p:nvSpPr>
        <p:spPr>
          <a:xfrm>
            <a:off x="14325423" y="4601760"/>
            <a:ext cx="2781531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5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产品透视图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1475CE-3A33-4B4F-8CE7-53D092121047}"/>
              </a:ext>
            </a:extLst>
          </p:cNvPr>
          <p:cNvSpPr/>
          <p:nvPr/>
        </p:nvSpPr>
        <p:spPr>
          <a:xfrm>
            <a:off x="14250146" y="5314411"/>
            <a:ext cx="2856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 color chart</a:t>
            </a:r>
          </a:p>
        </p:txBody>
      </p:sp>
    </p:spTree>
    <p:extLst>
      <p:ext uri="{BB962C8B-B14F-4D97-AF65-F5344CB8AC3E}">
        <p14:creationId xmlns:p14="http://schemas.microsoft.com/office/powerpoint/2010/main" val="311054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" y="2288"/>
            <a:ext cx="18289575" cy="1028788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82150F-33BF-4BA3-8531-237E21DFF74A}"/>
              </a:ext>
            </a:extLst>
          </p:cNvPr>
          <p:cNvSpPr txBox="1"/>
          <p:nvPr/>
        </p:nvSpPr>
        <p:spPr>
          <a:xfrm>
            <a:off x="1030337" y="1219498"/>
            <a:ext cx="2781531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5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产品透视图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1475CE-3A33-4B4F-8CE7-53D092121047}"/>
              </a:ext>
            </a:extLst>
          </p:cNvPr>
          <p:cNvSpPr/>
          <p:nvPr/>
        </p:nvSpPr>
        <p:spPr>
          <a:xfrm>
            <a:off x="955060" y="1932149"/>
            <a:ext cx="2856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 color chart</a:t>
            </a:r>
          </a:p>
        </p:txBody>
      </p:sp>
    </p:spTree>
    <p:extLst>
      <p:ext uri="{BB962C8B-B14F-4D97-AF65-F5344CB8AC3E}">
        <p14:creationId xmlns:p14="http://schemas.microsoft.com/office/powerpoint/2010/main" val="2128091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" y="2350"/>
            <a:ext cx="18289465" cy="1028782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82150F-33BF-4BA3-8531-237E21DFF74A}"/>
              </a:ext>
            </a:extLst>
          </p:cNvPr>
          <p:cNvSpPr txBox="1"/>
          <p:nvPr/>
        </p:nvSpPr>
        <p:spPr>
          <a:xfrm>
            <a:off x="1030337" y="1219498"/>
            <a:ext cx="2781531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5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产品透视图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1475CE-3A33-4B4F-8CE7-53D092121047}"/>
              </a:ext>
            </a:extLst>
          </p:cNvPr>
          <p:cNvSpPr/>
          <p:nvPr/>
        </p:nvSpPr>
        <p:spPr>
          <a:xfrm>
            <a:off x="955060" y="1932149"/>
            <a:ext cx="2856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 color chart</a:t>
            </a:r>
          </a:p>
        </p:txBody>
      </p:sp>
    </p:spTree>
    <p:extLst>
      <p:ext uri="{BB962C8B-B14F-4D97-AF65-F5344CB8AC3E}">
        <p14:creationId xmlns:p14="http://schemas.microsoft.com/office/powerpoint/2010/main" val="3222128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6322" cy="1028605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682150F-33BF-4BA3-8531-237E21DFF74A}"/>
              </a:ext>
            </a:extLst>
          </p:cNvPr>
          <p:cNvSpPr txBox="1"/>
          <p:nvPr/>
        </p:nvSpPr>
        <p:spPr>
          <a:xfrm>
            <a:off x="1988280" y="4694849"/>
            <a:ext cx="2781531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51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手腕效果图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1475CE-3A33-4B4F-8CE7-53D092121047}"/>
              </a:ext>
            </a:extLst>
          </p:cNvPr>
          <p:cNvSpPr/>
          <p:nvPr/>
        </p:nvSpPr>
        <p:spPr>
          <a:xfrm>
            <a:off x="1913003" y="5407500"/>
            <a:ext cx="2856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 color chart</a:t>
            </a:r>
          </a:p>
        </p:txBody>
      </p:sp>
    </p:spTree>
    <p:extLst>
      <p:ext uri="{BB962C8B-B14F-4D97-AF65-F5344CB8AC3E}">
        <p14:creationId xmlns:p14="http://schemas.microsoft.com/office/powerpoint/2010/main" val="219312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" y="3968"/>
            <a:ext cx="18286589" cy="1028620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82150F-33BF-4BA3-8531-237E21DFF74A}"/>
              </a:ext>
            </a:extLst>
          </p:cNvPr>
          <p:cNvSpPr txBox="1"/>
          <p:nvPr/>
        </p:nvSpPr>
        <p:spPr>
          <a:xfrm>
            <a:off x="14690986" y="2973554"/>
            <a:ext cx="2781531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5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手腕效果图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1475CE-3A33-4B4F-8CE7-53D092121047}"/>
              </a:ext>
            </a:extLst>
          </p:cNvPr>
          <p:cNvSpPr/>
          <p:nvPr/>
        </p:nvSpPr>
        <p:spPr>
          <a:xfrm>
            <a:off x="14615709" y="3686205"/>
            <a:ext cx="2856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 color chart</a:t>
            </a:r>
          </a:p>
        </p:txBody>
      </p:sp>
    </p:spTree>
    <p:extLst>
      <p:ext uri="{BB962C8B-B14F-4D97-AF65-F5344CB8AC3E}">
        <p14:creationId xmlns:p14="http://schemas.microsoft.com/office/powerpoint/2010/main" val="527121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" y="2661"/>
            <a:ext cx="18288912" cy="102875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82150F-33BF-4BA3-8531-237E21DFF74A}"/>
              </a:ext>
            </a:extLst>
          </p:cNvPr>
          <p:cNvSpPr txBox="1"/>
          <p:nvPr/>
        </p:nvSpPr>
        <p:spPr>
          <a:xfrm>
            <a:off x="960472" y="1715884"/>
            <a:ext cx="2781531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5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底座正视图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1475CE-3A33-4B4F-8CE7-53D092121047}"/>
              </a:ext>
            </a:extLst>
          </p:cNvPr>
          <p:cNvSpPr/>
          <p:nvPr/>
        </p:nvSpPr>
        <p:spPr>
          <a:xfrm>
            <a:off x="885195" y="2428535"/>
            <a:ext cx="2856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 color chart</a:t>
            </a:r>
          </a:p>
        </p:txBody>
      </p:sp>
    </p:spTree>
    <p:extLst>
      <p:ext uri="{BB962C8B-B14F-4D97-AF65-F5344CB8AC3E}">
        <p14:creationId xmlns:p14="http://schemas.microsoft.com/office/powerpoint/2010/main" val="1309360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FD906F-2EA4-4077-9E6C-96556DF55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" y="0"/>
            <a:ext cx="18293644" cy="102901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82150F-33BF-4BA3-8531-237E21DFF74A}"/>
              </a:ext>
            </a:extLst>
          </p:cNvPr>
          <p:cNvSpPr txBox="1"/>
          <p:nvPr/>
        </p:nvSpPr>
        <p:spPr>
          <a:xfrm>
            <a:off x="14627617" y="7796397"/>
            <a:ext cx="2781531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5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产品透视图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1475CE-3A33-4B4F-8CE7-53D092121047}"/>
              </a:ext>
            </a:extLst>
          </p:cNvPr>
          <p:cNvSpPr/>
          <p:nvPr/>
        </p:nvSpPr>
        <p:spPr>
          <a:xfrm>
            <a:off x="14552340" y="8509048"/>
            <a:ext cx="2856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 color chart</a:t>
            </a:r>
          </a:p>
        </p:txBody>
      </p:sp>
    </p:spTree>
    <p:extLst>
      <p:ext uri="{BB962C8B-B14F-4D97-AF65-F5344CB8AC3E}">
        <p14:creationId xmlns:p14="http://schemas.microsoft.com/office/powerpoint/2010/main" val="3866765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4E45B7-A71D-4BD2-BE98-ED7FA2B58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8293644" cy="102901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82150F-33BF-4BA3-8531-237E21DFF74A}"/>
              </a:ext>
            </a:extLst>
          </p:cNvPr>
          <p:cNvSpPr txBox="1"/>
          <p:nvPr/>
        </p:nvSpPr>
        <p:spPr>
          <a:xfrm>
            <a:off x="14627617" y="7796397"/>
            <a:ext cx="2781531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5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产品透视图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1475CE-3A33-4B4F-8CE7-53D092121047}"/>
              </a:ext>
            </a:extLst>
          </p:cNvPr>
          <p:cNvSpPr/>
          <p:nvPr/>
        </p:nvSpPr>
        <p:spPr>
          <a:xfrm>
            <a:off x="14552340" y="8509048"/>
            <a:ext cx="2856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 color chart</a:t>
            </a:r>
          </a:p>
        </p:txBody>
      </p:sp>
    </p:spTree>
    <p:extLst>
      <p:ext uri="{BB962C8B-B14F-4D97-AF65-F5344CB8AC3E}">
        <p14:creationId xmlns:p14="http://schemas.microsoft.com/office/powerpoint/2010/main" val="1891367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869339" y="1801814"/>
            <a:ext cx="16234864" cy="0"/>
          </a:xfrm>
          <a:prstGeom prst="line">
            <a:avLst/>
          </a:prstGeom>
          <a:ln w="12700">
            <a:solidFill>
              <a:srgbClr val="FFFF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Administrator\Desktop\36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" y="6348"/>
            <a:ext cx="18282360" cy="1028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914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9A4BED-FB47-4544-9AFE-0C4CF2435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" y="4032"/>
            <a:ext cx="18286651" cy="1028624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82150F-33BF-4BA3-8531-237E21DFF74A}"/>
              </a:ext>
            </a:extLst>
          </p:cNvPr>
          <p:cNvSpPr txBox="1"/>
          <p:nvPr/>
        </p:nvSpPr>
        <p:spPr>
          <a:xfrm>
            <a:off x="14627617" y="7796397"/>
            <a:ext cx="2781531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5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产品透视图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1475CE-3A33-4B4F-8CE7-53D092121047}"/>
              </a:ext>
            </a:extLst>
          </p:cNvPr>
          <p:cNvSpPr/>
          <p:nvPr/>
        </p:nvSpPr>
        <p:spPr>
          <a:xfrm>
            <a:off x="14552340" y="8509048"/>
            <a:ext cx="2856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 color chart</a:t>
            </a:r>
          </a:p>
        </p:txBody>
      </p:sp>
    </p:spTree>
    <p:extLst>
      <p:ext uri="{BB962C8B-B14F-4D97-AF65-F5344CB8AC3E}">
        <p14:creationId xmlns:p14="http://schemas.microsoft.com/office/powerpoint/2010/main" val="1876470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1F2313-7094-4842-B525-51CB0D497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4"/>
            <a:ext cx="18291175" cy="102887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82150F-33BF-4BA3-8531-237E21DFF74A}"/>
              </a:ext>
            </a:extLst>
          </p:cNvPr>
          <p:cNvSpPr txBox="1"/>
          <p:nvPr/>
        </p:nvSpPr>
        <p:spPr>
          <a:xfrm>
            <a:off x="14627617" y="7796397"/>
            <a:ext cx="2781531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5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产品透视图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1475CE-3A33-4B4F-8CE7-53D092121047}"/>
              </a:ext>
            </a:extLst>
          </p:cNvPr>
          <p:cNvSpPr/>
          <p:nvPr/>
        </p:nvSpPr>
        <p:spPr>
          <a:xfrm>
            <a:off x="14552340" y="8509048"/>
            <a:ext cx="2856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 color chart</a:t>
            </a:r>
          </a:p>
        </p:txBody>
      </p:sp>
    </p:spTree>
    <p:extLst>
      <p:ext uri="{BB962C8B-B14F-4D97-AF65-F5344CB8AC3E}">
        <p14:creationId xmlns:p14="http://schemas.microsoft.com/office/powerpoint/2010/main" val="2511003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A5FEACC-A754-47AD-ABAD-6D917ADCC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" y="3302"/>
            <a:ext cx="18287776" cy="102868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82150F-33BF-4BA3-8531-237E21DFF74A}"/>
              </a:ext>
            </a:extLst>
          </p:cNvPr>
          <p:cNvSpPr txBox="1"/>
          <p:nvPr/>
        </p:nvSpPr>
        <p:spPr>
          <a:xfrm>
            <a:off x="14627617" y="7796397"/>
            <a:ext cx="2781531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5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产品透视图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1475CE-3A33-4B4F-8CE7-53D092121047}"/>
              </a:ext>
            </a:extLst>
          </p:cNvPr>
          <p:cNvSpPr/>
          <p:nvPr/>
        </p:nvSpPr>
        <p:spPr>
          <a:xfrm>
            <a:off x="14552340" y="8509048"/>
            <a:ext cx="2856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 color chart</a:t>
            </a:r>
          </a:p>
        </p:txBody>
      </p:sp>
    </p:spTree>
    <p:extLst>
      <p:ext uri="{BB962C8B-B14F-4D97-AF65-F5344CB8AC3E}">
        <p14:creationId xmlns:p14="http://schemas.microsoft.com/office/powerpoint/2010/main" val="2773703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07E790-20D7-4D16-8C73-DA7772AF3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8291175" cy="102887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82150F-33BF-4BA3-8531-237E21DFF74A}"/>
              </a:ext>
            </a:extLst>
          </p:cNvPr>
          <p:cNvSpPr txBox="1"/>
          <p:nvPr/>
        </p:nvSpPr>
        <p:spPr>
          <a:xfrm>
            <a:off x="14627617" y="7796397"/>
            <a:ext cx="2781531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5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产品透视图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1475CE-3A33-4B4F-8CE7-53D092121047}"/>
              </a:ext>
            </a:extLst>
          </p:cNvPr>
          <p:cNvSpPr/>
          <p:nvPr/>
        </p:nvSpPr>
        <p:spPr>
          <a:xfrm>
            <a:off x="14552340" y="8509048"/>
            <a:ext cx="2856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 color chart</a:t>
            </a:r>
          </a:p>
        </p:txBody>
      </p:sp>
    </p:spTree>
    <p:extLst>
      <p:ext uri="{BB962C8B-B14F-4D97-AF65-F5344CB8AC3E}">
        <p14:creationId xmlns:p14="http://schemas.microsoft.com/office/powerpoint/2010/main" val="2781464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070997" y="6069791"/>
            <a:ext cx="36471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b="1" kern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创造好产品</a:t>
            </a:r>
          </a:p>
        </p:txBody>
      </p:sp>
      <p:sp>
        <p:nvSpPr>
          <p:cNvPr id="9" name="矩形 8"/>
          <p:cNvSpPr/>
          <p:nvPr/>
        </p:nvSpPr>
        <p:spPr>
          <a:xfrm>
            <a:off x="1026000" y="7461295"/>
            <a:ext cx="10471136" cy="1892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加南创新  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上海市松江区中心路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1158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幢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座四层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室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phone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18550056721 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  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designjn@126.com  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丨  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www.designjn.com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版权所有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2020-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保留所有权利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本演示文稿是上海加南工业设计有限公司的知识产权，并受当前版权法保护。未经我们书面许可，严禁传播、复制、修改或外发。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所使用的图像和图形仅用于研究和说明目的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不得发布。</a:t>
            </a:r>
          </a:p>
        </p:txBody>
      </p:sp>
      <p:sp>
        <p:nvSpPr>
          <p:cNvPr id="15" name="矩形 14"/>
          <p:cNvSpPr/>
          <p:nvPr/>
        </p:nvSpPr>
        <p:spPr>
          <a:xfrm>
            <a:off x="16197945" y="776515"/>
            <a:ext cx="1132114" cy="1132114"/>
          </a:xfrm>
          <a:custGeom>
            <a:avLst/>
            <a:gdLst/>
            <a:ahLst/>
            <a:cxnLst/>
            <a:rect l="l" t="t" r="r" b="b"/>
            <a:pathLst>
              <a:path w="1553028" h="1553028">
                <a:moveTo>
                  <a:pt x="0" y="0"/>
                </a:moveTo>
                <a:lnTo>
                  <a:pt x="1553028" y="0"/>
                </a:lnTo>
                <a:lnTo>
                  <a:pt x="1553028" y="1553028"/>
                </a:lnTo>
                <a:lnTo>
                  <a:pt x="1181511" y="1553028"/>
                </a:lnTo>
                <a:lnTo>
                  <a:pt x="1181511" y="371517"/>
                </a:lnTo>
                <a:lnTo>
                  <a:pt x="0" y="371517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041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869339" y="1801814"/>
            <a:ext cx="16234864" cy="0"/>
          </a:xfrm>
          <a:prstGeom prst="line">
            <a:avLst/>
          </a:prstGeom>
          <a:ln w="12700">
            <a:solidFill>
              <a:srgbClr val="FFFF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Administrator\Desktop\1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" y="-1"/>
            <a:ext cx="18282359" cy="1028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748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01436243-3452-435F-A340-5CB0F4ADBF6F}"/>
              </a:ext>
            </a:extLst>
          </p:cNvPr>
          <p:cNvSpPr/>
          <p:nvPr/>
        </p:nvSpPr>
        <p:spPr>
          <a:xfrm>
            <a:off x="4901346" y="5164875"/>
            <a:ext cx="8433810" cy="222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87" tIns="68594" rIns="137187" bIns="68594" rtlCol="0" anchor="ctr"/>
          <a:lstStyle/>
          <a:p>
            <a:pPr algn="ctr"/>
            <a:endParaRPr kumimoji="1"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67EAC4-06C3-4DF7-82CF-65A51D72E38D}"/>
              </a:ext>
            </a:extLst>
          </p:cNvPr>
          <p:cNvSpPr txBox="1"/>
          <p:nvPr/>
        </p:nvSpPr>
        <p:spPr>
          <a:xfrm>
            <a:off x="5556292" y="4368056"/>
            <a:ext cx="6894250" cy="1061857"/>
          </a:xfrm>
          <a:prstGeom prst="rect">
            <a:avLst/>
          </a:prstGeom>
          <a:noFill/>
        </p:spPr>
        <p:txBody>
          <a:bodyPr wrap="none" lIns="137187" tIns="68594" rIns="137187" bIns="68594" rtlCol="0">
            <a:spAutoFit/>
          </a:bodyPr>
          <a:lstStyle/>
          <a:p>
            <a:r>
              <a:rPr kumimoji="1" lang="zh-CN" altLang="en-US" sz="6000" b="1" spc="450" dirty="0">
                <a:solidFill>
                  <a:schemeClr val="bg2">
                    <a:lumMod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设计方案效果展示</a:t>
            </a:r>
          </a:p>
        </p:txBody>
      </p:sp>
    </p:spTree>
    <p:extLst>
      <p:ext uri="{BB962C8B-B14F-4D97-AF65-F5344CB8AC3E}">
        <p14:creationId xmlns:p14="http://schemas.microsoft.com/office/powerpoint/2010/main" val="3573532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" y="2032"/>
            <a:ext cx="18290031" cy="1028814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82150F-33BF-4BA3-8531-237E21DFF74A}"/>
              </a:ext>
            </a:extLst>
          </p:cNvPr>
          <p:cNvSpPr txBox="1"/>
          <p:nvPr/>
        </p:nvSpPr>
        <p:spPr>
          <a:xfrm>
            <a:off x="7808508" y="611348"/>
            <a:ext cx="2781531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51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产品透视图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1475CE-3A33-4B4F-8CE7-53D092121047}"/>
              </a:ext>
            </a:extLst>
          </p:cNvPr>
          <p:cNvSpPr/>
          <p:nvPr/>
        </p:nvSpPr>
        <p:spPr>
          <a:xfrm>
            <a:off x="7733231" y="1323999"/>
            <a:ext cx="2856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 color chart</a:t>
            </a:r>
          </a:p>
        </p:txBody>
      </p:sp>
    </p:spTree>
    <p:extLst>
      <p:ext uri="{BB962C8B-B14F-4D97-AF65-F5344CB8AC3E}">
        <p14:creationId xmlns:p14="http://schemas.microsoft.com/office/powerpoint/2010/main" val="2219454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" y="2296"/>
            <a:ext cx="18289561" cy="1028787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82150F-33BF-4BA3-8531-237E21DFF74A}"/>
              </a:ext>
            </a:extLst>
          </p:cNvPr>
          <p:cNvSpPr txBox="1"/>
          <p:nvPr/>
        </p:nvSpPr>
        <p:spPr>
          <a:xfrm>
            <a:off x="827138" y="666614"/>
            <a:ext cx="2781531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5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手背正视图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1475CE-3A33-4B4F-8CE7-53D092121047}"/>
              </a:ext>
            </a:extLst>
          </p:cNvPr>
          <p:cNvSpPr/>
          <p:nvPr/>
        </p:nvSpPr>
        <p:spPr>
          <a:xfrm>
            <a:off x="751861" y="1379265"/>
            <a:ext cx="2856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 color chart</a:t>
            </a:r>
          </a:p>
        </p:txBody>
      </p:sp>
    </p:spTree>
    <p:extLst>
      <p:ext uri="{BB962C8B-B14F-4D97-AF65-F5344CB8AC3E}">
        <p14:creationId xmlns:p14="http://schemas.microsoft.com/office/powerpoint/2010/main" val="3631114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" y="3431"/>
            <a:ext cx="18287542" cy="1028674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82150F-33BF-4BA3-8531-237E21DFF74A}"/>
              </a:ext>
            </a:extLst>
          </p:cNvPr>
          <p:cNvSpPr txBox="1"/>
          <p:nvPr/>
        </p:nvSpPr>
        <p:spPr>
          <a:xfrm>
            <a:off x="751861" y="4883839"/>
            <a:ext cx="2781531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5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手背效果图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1475CE-3A33-4B4F-8CE7-53D092121047}"/>
              </a:ext>
            </a:extLst>
          </p:cNvPr>
          <p:cNvSpPr/>
          <p:nvPr/>
        </p:nvSpPr>
        <p:spPr>
          <a:xfrm>
            <a:off x="676584" y="5596490"/>
            <a:ext cx="2856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 color chart</a:t>
            </a:r>
          </a:p>
        </p:txBody>
      </p:sp>
    </p:spTree>
    <p:extLst>
      <p:ext uri="{BB962C8B-B14F-4D97-AF65-F5344CB8AC3E}">
        <p14:creationId xmlns:p14="http://schemas.microsoft.com/office/powerpoint/2010/main" val="341459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" y="3264"/>
            <a:ext cx="18287840" cy="1028691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682150F-33BF-4BA3-8531-237E21DFF74A}"/>
              </a:ext>
            </a:extLst>
          </p:cNvPr>
          <p:cNvSpPr txBox="1"/>
          <p:nvPr/>
        </p:nvSpPr>
        <p:spPr>
          <a:xfrm>
            <a:off x="1146453" y="4927964"/>
            <a:ext cx="2781531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5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手背效果图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11475CE-3A33-4B4F-8CE7-53D092121047}"/>
              </a:ext>
            </a:extLst>
          </p:cNvPr>
          <p:cNvSpPr/>
          <p:nvPr/>
        </p:nvSpPr>
        <p:spPr>
          <a:xfrm>
            <a:off x="1071176" y="5640615"/>
            <a:ext cx="2856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 color chart</a:t>
            </a:r>
          </a:p>
        </p:txBody>
      </p:sp>
    </p:spTree>
    <p:extLst>
      <p:ext uri="{BB962C8B-B14F-4D97-AF65-F5344CB8AC3E}">
        <p14:creationId xmlns:p14="http://schemas.microsoft.com/office/powerpoint/2010/main" val="2632208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55DF088-F2B3-43B8-8A09-93FB43661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8293644" cy="1029017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682150F-33BF-4BA3-8531-237E21DFF74A}"/>
              </a:ext>
            </a:extLst>
          </p:cNvPr>
          <p:cNvSpPr txBox="1"/>
          <p:nvPr/>
        </p:nvSpPr>
        <p:spPr>
          <a:xfrm>
            <a:off x="827138" y="666614"/>
            <a:ext cx="2781531" cy="715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51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手背效果图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11475CE-3A33-4B4F-8CE7-53D092121047}"/>
              </a:ext>
            </a:extLst>
          </p:cNvPr>
          <p:cNvSpPr/>
          <p:nvPr/>
        </p:nvSpPr>
        <p:spPr>
          <a:xfrm>
            <a:off x="751861" y="1379265"/>
            <a:ext cx="28568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Product color chart</a:t>
            </a:r>
          </a:p>
        </p:txBody>
      </p:sp>
    </p:spTree>
    <p:extLst>
      <p:ext uri="{BB962C8B-B14F-4D97-AF65-F5344CB8AC3E}">
        <p14:creationId xmlns:p14="http://schemas.microsoft.com/office/powerpoint/2010/main" val="2374288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7110</TotalTime>
  <Words>190</Words>
  <Application>Microsoft Office PowerPoint</Application>
  <PresentationFormat>自定义</PresentationFormat>
  <Paragraphs>45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DengXian</vt:lpstr>
      <vt:lpstr>DengXian Light</vt:lpstr>
      <vt:lpstr>微软雅黑</vt:lpstr>
      <vt:lpstr>微软雅黑</vt:lpstr>
      <vt:lpstr>微软雅黑 Light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加南创新</dc:creator>
  <cp:lastModifiedBy>董 祥</cp:lastModifiedBy>
  <cp:revision>275</cp:revision>
  <dcterms:created xsi:type="dcterms:W3CDTF">2018-07-06T21:11:47Z</dcterms:created>
  <dcterms:modified xsi:type="dcterms:W3CDTF">2020-12-24T10:38:17Z</dcterms:modified>
</cp:coreProperties>
</file>